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6b904b211c4f33" /><Relationship Type="http://schemas.openxmlformats.org/officeDocument/2006/relationships/extended-properties" Target="/docProps/app.xml" Id="R3ba263b8b9b042aa" /><Relationship Type="http://schemas.openxmlformats.org/officeDocument/2006/relationships/officeDocument" Target="/ppt/presentation.xml" Id="R9f7e235bbee145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7934babf6a4fa2"/>
  </p:sldMasterIdLst>
  <p:notesMasterIdLst>
    <p:notesMasterId xmlns:r="http://schemas.openxmlformats.org/officeDocument/2006/relationships" r:id="R0a84a553358d414b"/>
  </p:notesMasterIdLst>
  <p:sldIdLst>
    <p:sldId xmlns:r="http://schemas.openxmlformats.org/officeDocument/2006/relationships" id="256" r:id="Rb7216ff592a24478"/>
    <p:sldId xmlns:r="http://schemas.openxmlformats.org/officeDocument/2006/relationships" id="257" r:id="R2b8dae4343154cad"/>
    <p:sldId xmlns:r="http://schemas.openxmlformats.org/officeDocument/2006/relationships" id="258" r:id="R4f48a7d1c14545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268e6d9135474b" /><Relationship Type="http://schemas.openxmlformats.org/officeDocument/2006/relationships/slideMaster" Target="/ppt/slideMasters/slideMaster1.xml" Id="Re17934babf6a4fa2" /><Relationship Type="http://schemas.openxmlformats.org/officeDocument/2006/relationships/notesMaster" Target="/ppt/notesMasters/notesMaster1.xml" Id="R0a84a553358d414b" /><Relationship Type="http://schemas.openxmlformats.org/officeDocument/2006/relationships/presProps" Target="/ppt/presProps.xml" Id="R8b049a0a70444156" /><Relationship Type="http://schemas.openxmlformats.org/officeDocument/2006/relationships/tableStyles" Target="/ppt/tableStyles.xml" Id="R58342675ec4f496b" /><Relationship Type="http://schemas.openxmlformats.org/officeDocument/2006/relationships/slide" Target="/ppt/slides/slide1.xml" Id="Rb7216ff592a24478" /><Relationship Type="http://schemas.openxmlformats.org/officeDocument/2006/relationships/slide" Target="/ppt/slides/slide2.xml" Id="R2b8dae4343154cad" /><Relationship Type="http://schemas.openxmlformats.org/officeDocument/2006/relationships/slide" Target="/ppt/slides/slide3.xml" Id="R4f48a7d1c14545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ad9dcb866246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248011e59c4385" /><Relationship Type="http://schemas.openxmlformats.org/officeDocument/2006/relationships/notesMaster" Target="/ppt/notesMasters/notesMaster1.xml" Id="Rd6640011c93344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103129e8f240a6" /><Relationship Type="http://schemas.openxmlformats.org/officeDocument/2006/relationships/notesMaster" Target="/ppt/notesMasters/notesMaster1.xml" Id="R8fd21e8664e04c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87d173c29f4828" /><Relationship Type="http://schemas.openxmlformats.org/officeDocument/2006/relationships/notesMaster" Target="/ppt/notesMasters/notesMaster1.xml" Id="R79ae2ddf59e848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Bản demo của Nét Slide, không phải dự án khách hàng. Mục đích: kiểm tra chỉnh sửa văn bản, bố cục và biểu đồ. Không chứa số điện thoại hoặc QR.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Nội dung minh họa do Nét Slide tự thực hiện. Ý gốc gồm ba phần: xác định nhu cầu, theo dõi thời gian, tổng hợp phản hồi. Việc chia ý không xác nhận hiệu quả thực tế của một dự án.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Dữ liệu hoàn toàn giả lập: Tháng 1 = 12 yêu cầu, Tháng 2 = 18, Tháng 3 = 24. Biểu đồ native, có workbook snapshot chứa các giá trị này để kiểm tra khả năng sửa dữ liệu. Không có nguồn dữ liệu khách hàng.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81e1e6c121434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8b6143c8b84b8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cf04592994454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7167762a95448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11306c2ba5481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21343458f845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17CA935-CDF7-4EAF-B0EB-A686E27423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BE5A48D-0B69-43CB-A8BF-1BDF2F0F817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3469F80-16EC-4CAC-A254-7B49DE66B0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F75789-5D86-4316-A330-D69D66F627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48C4CB6-171B-4ED6-AE60-2BF5B20916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87D3ABC-B809-4E21-998C-BD30015960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EE6A82-538F-49C5-AED3-CEDAD98B5C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770762B-0EB6-4157-ADC9-4AF61A0B74A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2F6902C-F9AF-436E-A0A9-8C73DF2CC3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4942595-5192-496A-B676-867CAB5133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48bf7037354730" /><Relationship Type="http://schemas.openxmlformats.org/officeDocument/2006/relationships/slideLayout" Target="/ppt/slideLayouts/slideLayout1.xml" Id="R25b84bebc7c54d43" /><Relationship Type="http://schemas.openxmlformats.org/officeDocument/2006/relationships/slideLayout" Target="/ppt/slideLayouts/slideLayout2.xml" Id="R4c9c0e76f92a41f4" /><Relationship Type="http://schemas.openxmlformats.org/officeDocument/2006/relationships/slideLayout" Target="/ppt/slideLayouts/slideLayout3.xml" Id="Rafe5de69907b4ba1" /><Relationship Type="http://schemas.openxmlformats.org/officeDocument/2006/relationships/slideLayout" Target="/ppt/slideLayouts/slideLayout4.xml" Id="R2b206073b0054c15" /><Relationship Type="http://schemas.openxmlformats.org/officeDocument/2006/relationships/slideLayout" Target="/ppt/slideLayouts/slideLayout5.xml" Id="R3576391b1bce4a0a" /><Relationship Type="http://schemas.openxmlformats.org/officeDocument/2006/relationships/slideLayout" Target="/ppt/slideLayouts/slideLayout6.xml" Id="Rdacc990fe2de40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84bebc7c54d43"/>
    <p:sldLayoutId xmlns:r="http://schemas.openxmlformats.org/officeDocument/2006/relationships" id="2147483650" r:id="R4c9c0e76f92a41f4"/>
    <p:sldLayoutId xmlns:r="http://schemas.openxmlformats.org/officeDocument/2006/relationships" id="2147483651" r:id="Rafe5de69907b4ba1"/>
    <p:sldLayoutId xmlns:r="http://schemas.openxmlformats.org/officeDocument/2006/relationships" id="2147483652" r:id="R2b206073b0054c15"/>
    <p:sldLayoutId xmlns:r="http://schemas.openxmlformats.org/officeDocument/2006/relationships" id="2147483653" r:id="R3576391b1bce4a0a"/>
    <p:sldLayoutId xmlns:r="http://schemas.openxmlformats.org/officeDocument/2006/relationships" id="2147483654" r:id="Rdacc990fe2de40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64a8cddb0f4d5e" /><Relationship Type="http://schemas.openxmlformats.org/officeDocument/2006/relationships/notesSlide" Target="/ppt/notesSlides/notesSlide1.xml" Id="R38ca5b885cf14c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92e12518d94b2b" /><Relationship Type="http://schemas.openxmlformats.org/officeDocument/2006/relationships/notesSlide" Target="/ppt/notesSlides/notesSlide2.xml" Id="R25753fad858840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81c015557c4110" /><Relationship Type="http://schemas.openxmlformats.org/officeDocument/2006/relationships/chart" Target="/ppt/slides/charts/chart1.xml" Id="Rf6205e092d864236" /><Relationship Type="http://schemas.openxmlformats.org/officeDocument/2006/relationships/notesSlide" Target="/ppt/notesSlides/notesSlide3.xml" Id="Raa88e3e40734474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Số yêu cầu (giả lập)</c:v>
          </c:tx>
          <c:spPr>
            <a:solidFill xmlns:a="http://schemas.openxmlformats.org/drawingml/2006/main">
              <a:srgbClr val="23392E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Tháng 1</c:v>
                </c:pt>
                <c:pt idx="1">
                  <c:v>Tháng 2</c:v>
                </c:pt>
                <c:pt idx="2">
                  <c:v>Tháng 3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12</c:v>
                </c:pt>
                <c:pt idx="1">
                  <c:v>18</c:v>
                </c:pt>
                <c:pt idx="2">
                  <c:v>24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75"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DDD1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339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FA03BA-D4AA-459B-8F0E-C89D965A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D9F57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9F57C"/>
                </a:solidFill>
                <a:latin typeface="Arial"/>
                <a:ea typeface="Arial"/>
                <a:cs typeface="Arial"/>
              </a:rPr>
              <a:t>NÉT SLIDE / BẢN DEMO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CA173-C484-4E42-B5D2-193DAB94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10572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defPPr>
            <a:lvl1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1pPr>
            <a:lvl2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2pPr>
            <a:lvl3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3pPr>
            <a:lvl4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4pPr>
            <a:lvl5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5pPr>
            <a:lvl6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6pPr>
            <a:lvl7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7pPr>
            <a:lvl8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8pPr>
            <a:lvl9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7F6EF"/>
                </a:solidFill>
                <a:latin typeface="Arial"/>
                <a:ea typeface="Arial"/>
                <a:cs typeface="Arial"/>
              </a:rPr>
              <a:t>Một bài trình bày</a:t>
            </a:r>
          </a:p>
          <a:p xmlns:a="http://schemas.openxmlformats.org/drawingml/2006/main">
            <a:pPr>
              <a:defRPr sz="5700" b="1">
                <a:solidFill>
                  <a:srgbClr val="F7F6E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7F6EF"/>
                </a:solidFill>
                <a:latin typeface="Arial"/>
                <a:ea typeface="Arial"/>
                <a:cs typeface="Arial"/>
              </a:rPr>
              <a:t>có thể chỉnh sửa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C5491E-7BA7-437D-A07E-6E25CDB31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33875"/>
            <a:ext cx="1000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7F6E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7F6EF"/>
                </a:solidFill>
                <a:latin typeface="Arial"/>
                <a:ea typeface="Arial"/>
                <a:cs typeface="Arial"/>
              </a:rPr>
              <a:t>3 trang mẫu PowerPoint • Chữ và biểu đồ là đối tượng chỉnh sửa được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DC4F7-132F-406D-AF39-BF5F432D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9F57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D9F57C"/>
                </a:solidFill>
                <a:latin typeface="Arial"/>
                <a:ea typeface="Arial"/>
                <a:cs typeface="Arial"/>
              </a:rPr>
              <a:t>Demo tự thực hiện • Số liệu giả lập • slide.aicommercego.com</a:t>
            </a:r>
          </a:p>
        </p:txBody>
      </p:sp>
    </p:spTree>
    <p:extLst>
      <p:ext uri="{BB962C8B-B14F-4D97-AF65-F5344CB8AC3E}">
        <p14:creationId xmlns:p14="http://schemas.microsoft.com/office/powerpoint/2010/main" val="11160983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1AD56-D312-4681-AFBC-797C99B3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38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TỔ CHỨC LẠI NỘI DUNG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D5C8A-FE2C-443E-9A48-47F397F3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906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7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Một đoạn dài thành các ý có thứ tự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1AAB3A-3EA4-40CF-A0DE-65E851DD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NỘI DUNG ĐẦU VÀO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77259-EEAA-4A98-BE1D-9D48F670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4667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392E"/>
                </a:solidFill>
                <a:latin typeface="Arial"/>
                <a:ea typeface="Arial"/>
                <a:cs typeface="Arial"/>
              </a:rPr>
              <a:t>Nhóm cần xác định nhu cầu khách hàng, theo dõi thời gian thực hiện và tổng hợp phản hồi sau bàn giao để cải thiện cách làm.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1EDBF4-A955-443F-BCAD-0E942287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7650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CÁCH CHIA 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EA8C5F-3992-4715-9E85-82C27E75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48000"/>
            <a:ext cx="48577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01  Nhu cầu khách hàng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02  Thời gian thực hiện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03  Phản hồi sau bàn giao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F96914-AC80-4BC2-BA08-DEEB2A26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3392E"/>
                </a:solidFill>
                <a:latin typeface="Arial"/>
                <a:ea typeface="Arial"/>
                <a:cs typeface="Arial"/>
              </a:rPr>
              <a:t>Demo minh họa. Phần giải thích chi tiết có thể chuyển sang lời trình bày.</a:t>
            </a:r>
          </a:p>
        </p:txBody>
      </p:sp>
    </p:spTree>
    <p:extLst>
      <p:ext uri="{BB962C8B-B14F-4D97-AF65-F5344CB8AC3E}">
        <p14:creationId xmlns:p14="http://schemas.microsoft.com/office/powerpoint/2010/main" val="7243780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54189A-136E-4957-B906-7A67E43C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BIỂU ĐỒ CHỈNH SỬA ĐƯỢC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9F67D-5F1B-45B8-AD57-EA1A8A4F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001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3392E"/>
                </a:solidFill>
                <a:latin typeface="Arial"/>
                <a:ea typeface="Arial"/>
                <a:cs typeface="Arial"/>
              </a:rPr>
              <a:t>Số yêu cầu theo từng tháng</a:t>
            </a:r>
          </a:p>
        </p:txBody>
      </p:sp>
      <p:graphicFrame>
        <p:nvGraphicFramePr>
          <p:cNvPr id="3" name="Chart">
            <a:extLst xmlns:a="http://schemas.openxmlformats.org/drawingml/2006/main">
              <a:ext uri="{FF2B5EF4-FFF2-40B4-BE49-F238E27FC236}">
                <a16:creationId xmlns:a16="http://schemas.microsoft.com/office/drawing/2014/main" id="{53C3C90E-0A31-4E06-A1ED-D97042CA8DB4}"/>
              </a:ext>
            </a:extLst>
          </p:cNvPr>
          <p:cNvGraphicFramePr/>
          <p:nvPr/>
        </p:nvGraphicFramePr>
        <p:xfrm>
          <a:off xmlns:a="http://schemas.openxmlformats.org/drawingml/2006/main" x="809625" y="2238375"/>
          <a:ext xmlns:a="http://schemas.openxmlformats.org/drawingml/2006/main" cx="10382250" cy="32861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6205e092d864236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572BB0-1010-4D4F-8FAB-40F7B428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3392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3392E"/>
                </a:solidFill>
                <a:latin typeface="Arial"/>
                <a:ea typeface="Arial"/>
                <a:cs typeface="Arial"/>
              </a:rPr>
              <a:t>Đơn vị: yêu cầu. Số liệu giả lập để minh họa, không phải kết quả kinh doanh.</a:t>
            </a:r>
          </a:p>
        </p:txBody>
      </p:sp>
    </p:spTree>
    <p:extLst>
      <p:ext uri="{BB962C8B-B14F-4D97-AF65-F5344CB8AC3E}">
        <p14:creationId xmlns:p14="http://schemas.microsoft.com/office/powerpoint/2010/main" val="10952466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2026-11-03T16:19:05.2720000Z</dcterms:created>
  <dcterms:modified xsi:type="dcterms:W3CDTF">2026-11-03T16:19:05.2720000Z</dcterms:modified>
</coreProperties>
</file>